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93" r:id="rId3"/>
    <p:sldId id="420" r:id="rId4"/>
    <p:sldId id="416" r:id="rId5"/>
    <p:sldId id="422" r:id="rId6"/>
    <p:sldId id="421" r:id="rId7"/>
    <p:sldId id="327" r:id="rId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prouser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33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7282" autoAdjust="0"/>
  </p:normalViewPr>
  <p:slideViewPr>
    <p:cSldViewPr snapToGrid="0" snapToObjects="1">
      <p:cViewPr>
        <p:scale>
          <a:sx n="80" d="100"/>
          <a:sy n="80" d="100"/>
        </p:scale>
        <p:origin x="-13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4663-64C7-487C-BBB5-2826AB95DC0F}" type="datetimeFigureOut">
              <a:rPr lang="en-GB" smtClean="0"/>
              <a:pPr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80"/>
            <a:ext cx="2945659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9780"/>
            <a:ext cx="2945659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92A3B-EBA2-4CA9-A3AA-A81587DC10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929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B5D5A-7932-4099-B7D2-FBABD33C7A98}" type="datetimeFigureOut">
              <a:rPr lang="en-GB" smtClean="0"/>
              <a:pPr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08039-CD72-4B68-BB95-55D344A81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198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8039-CD72-4B68-BB95-55D344A815C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009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277A8F-6156-48C4-933F-58398D562A33}" type="datetime1">
              <a:rPr lang="en-US" smtClean="0">
                <a:latin typeface="Tw Cen MT"/>
              </a:rPr>
              <a:pPr/>
              <a:t>6/20/2023</a:t>
            </a:fld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CAF278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A92F3B-9768-9843-8AE6-D11536DE9426}" type="slidenum">
              <a:rPr lang="en-US" smtClean="0">
                <a:solidFill>
                  <a:srgbClr val="CAF278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CAF278"/>
              </a:solidFill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88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502B-5292-42DB-BCA3-218077FA82E4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6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456E74F-6BAB-4E6C-8A1C-9AA3D42882C2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73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EB72-0CB1-4A18-887C-49F79FB5A1D7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3197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02C-B4F2-412A-8DE2-9407620D7650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20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DC0207-A4BD-486F-A932-A5E331D14000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32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15899E-DE15-41DA-9B22-1E4009F67FB2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3646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2C52-BCE6-47FA-8A07-755B9E79A56A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09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6E0-D726-4B4D-82F5-99867873C632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A92F3B-9768-9843-8AE6-D11536DE9426}" type="slidenum">
              <a:rPr lang="en-US" smtClean="0">
                <a:solidFill>
                  <a:srgbClr val="3E3D2D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7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57E9-E79A-4514-ADFB-D626E993CC80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168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CDD6CC-E73F-431B-9448-2DCF359C1276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69992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F33908-E65F-4610-BB1A-C9890469ED2A}" type="datetime1">
              <a:rPr lang="en-US" smtClean="0">
                <a:solidFill>
                  <a:srgbClr val="3E3D2D"/>
                </a:solidFill>
                <a:latin typeface="Tw Cen MT"/>
              </a:rPr>
              <a:pPr/>
              <a:t>6/20/2023</a:t>
            </a:fld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E3D2D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A92F3B-9768-9843-8AE6-D11536DE9426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7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257" y="2037822"/>
            <a:ext cx="5204672" cy="29581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GB" altLang="en-US" sz="4400" kern="0" dirty="0">
              <a:solidFill>
                <a:srgbClr val="FF000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777" y="228600"/>
            <a:ext cx="8930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88th NGOs and Community Membership Meeting</a:t>
            </a:r>
            <a:endParaRPr lang="en-GB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Jun 2023</a:t>
            </a:r>
            <a:endParaRPr lang="en-US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23294"/>
            <a:ext cx="2344189" cy="7402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Mr. </a:t>
            </a:r>
            <a:r>
              <a:rPr lang="en-US" b="1" dirty="0" err="1" smtClean="0">
                <a:solidFill>
                  <a:srgbClr val="0000FF"/>
                </a:solidFill>
                <a:latin typeface="Cambria" panose="02040503050406030204" pitchFamily="18" charset="0"/>
              </a:rPr>
              <a:t>Ork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ambria" panose="02040503050406030204" pitchFamily="18" charset="0"/>
              </a:rPr>
              <a:t>Vichit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, MPH</a:t>
            </a:r>
            <a:endParaRPr lang="en-US" sz="14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4566" y="6023294"/>
            <a:ext cx="6789434" cy="7402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Manager of National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Immunization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Program</a:t>
            </a:r>
          </a:p>
          <a:p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Deputy Director of National Maternal and Child Health </a:t>
            </a:r>
            <a:r>
              <a:rPr lang="en-GB" alt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Center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235" y="2127331"/>
            <a:ext cx="8587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HPV Nationwide Scale up in 2023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HPV Multi-Age Cohort Campaign in 2024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9" name="Picture 4" descr="Image result for vaccination in cambo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3575050"/>
            <a:ext cx="3314700" cy="23050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7734" y="3575050"/>
            <a:ext cx="2160313" cy="23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927" y="3575051"/>
            <a:ext cx="3087729" cy="23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93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19"/>
            <a:ext cx="8839200" cy="1143000"/>
          </a:xfrm>
        </p:spPr>
        <p:txBody>
          <a:bodyPr>
            <a:noAutofit/>
          </a:bodyPr>
          <a:lstStyle/>
          <a:p>
            <a:pPr>
              <a:tabLst>
                <a:tab pos="517525" algn="l"/>
              </a:tabLst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Outlines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1" y="1709529"/>
            <a:ext cx="5260768" cy="2624965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Target population for HPV routine and Multi-Age Cohort Campaign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HPV vaccination schedule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HPV vaccination strategy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Strengths and Challenges</a:t>
            </a:r>
          </a:p>
        </p:txBody>
      </p:sp>
      <p:pic>
        <p:nvPicPr>
          <p:cNvPr id="4" name="Picture 3" descr="Cevarix-HP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8" y="1560558"/>
            <a:ext cx="2436358" cy="510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9"/>
            <a:ext cx="9144000" cy="1143000"/>
          </a:xfrm>
        </p:spPr>
        <p:txBody>
          <a:bodyPr>
            <a:noAutofit/>
          </a:bodyPr>
          <a:lstStyle/>
          <a:p>
            <a:pPr>
              <a:tabLst>
                <a:tab pos="517525" algn="l"/>
              </a:tabLst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Target girl for HPV routine and Multi-Age Cohort Campaign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10" y="1685780"/>
            <a:ext cx="5213267" cy="2173702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Target population for HPV vaccination for routine will be the 9 years old girl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Target population for HPV vaccination for MAC (Multi-Age Cohort Campaign) will be from 10 to under 20 years old girl</a:t>
            </a:r>
          </a:p>
        </p:txBody>
      </p:sp>
      <p:pic>
        <p:nvPicPr>
          <p:cNvPr id="5" name="Picture 4" descr="20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25" y="4240837"/>
            <a:ext cx="4219362" cy="2343601"/>
          </a:xfrm>
          <a:prstGeom prst="rect">
            <a:avLst/>
          </a:prstGeom>
        </p:spPr>
      </p:pic>
      <p:pic>
        <p:nvPicPr>
          <p:cNvPr id="6" name="Picture 5" descr="93ee2234f4be474990b9b9557a9c72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55" y="1768905"/>
            <a:ext cx="3480788" cy="217370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5" y="4240831"/>
            <a:ext cx="3944587" cy="236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FCBDA-C236-42A1-96F2-A7B3347A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228600"/>
            <a:ext cx="8492916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New evidences: Single dose schedule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91E3853-4BB0-4897-9D33-9CD2778BF424}"/>
              </a:ext>
            </a:extLst>
          </p:cNvPr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59F553-F631-481A-94CE-F2826EF4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1989598"/>
            <a:ext cx="8964488" cy="3817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56" y="1620266"/>
            <a:ext cx="4388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New evidences: Single dose schedule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906" y="5976416"/>
            <a:ext cx="8376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2. HPV vaccination schedule 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Single dose schedule have been advised by WHO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61039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19"/>
            <a:ext cx="8839200" cy="1143000"/>
          </a:xfrm>
        </p:spPr>
        <p:txBody>
          <a:bodyPr>
            <a:noAutofit/>
          </a:bodyPr>
          <a:lstStyle/>
          <a:p>
            <a:pPr>
              <a:tabLst>
                <a:tab pos="517525" algn="l"/>
              </a:tabLst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HPV vaccination strategy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7656"/>
            <a:ext cx="9143999" cy="2850588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HPV routine vaccination strategy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School vaccination (Primary school)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Fixed site facility and Outreach catch up vaccination for out of school girl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HPV MAC vaccination strategy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School vaccination (Primary, Secondary, High School and University)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Fixed site facility and Outreach catch up vaccination for out of school girl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12" y="4358244"/>
            <a:ext cx="1855288" cy="24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D:\VICHIT'S DOC-From 2015 onward\Tele-conference\Gavi-TC monthly-2020\Selected pictures-HR-Catch up 2020\photo_2020-08-11_14-31-14.jpg">
            <a:extLst>
              <a:ext uri="{FF2B5EF4-FFF2-40B4-BE49-F238E27FC236}">
                <a16:creationId xmlns:a16="http://schemas.microsoft.com/office/drawing/2014/main" xmlns="" id="{7F3224FA-3F28-8D27-17F7-4DD6A0FA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310" y="4346369"/>
            <a:ext cx="3131994" cy="25524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715" y="4346374"/>
            <a:ext cx="1928998" cy="254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9650" y="4334499"/>
            <a:ext cx="1885950" cy="25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19"/>
            <a:ext cx="8839200" cy="1143000"/>
          </a:xfrm>
        </p:spPr>
        <p:txBody>
          <a:bodyPr>
            <a:noAutofit/>
          </a:bodyPr>
          <a:lstStyle/>
          <a:p>
            <a:pPr>
              <a:tabLst>
                <a:tab pos="517525" algn="l"/>
              </a:tabLst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Strengths and Challenges</a:t>
            </a:r>
            <a:endParaRPr lang="en-US" alt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508166"/>
            <a:ext cx="8635339" cy="5106389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Strengths: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Government of Cambodia encourage the Ministry of Health to introduce the HPV vaccine into routine immunization program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HPV vaccine was highly demanded by community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Cambodia is still an eligible country for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Gavi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routine VIG from 2023 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Challenges: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Supply constrain for HPV MAC</a:t>
            </a:r>
          </a:p>
          <a:p>
            <a:pPr marL="1051560" lvl="2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Cevarix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available in 2026</a:t>
            </a:r>
          </a:p>
          <a:p>
            <a:pPr marL="1051560" lvl="2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Gardasil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available in 2025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HPV MAC for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10-14 years old girl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will be supported 100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for vaccine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cost 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0.55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$/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girl for operational cost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which will be need co-financing from government of Cambodia</a:t>
            </a:r>
          </a:p>
          <a:p>
            <a:pPr marL="77724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HPV MAC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for 15-20 years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old girl will be paid by government of Cambodia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A92F3B-9768-9843-8AE6-D11536DE9426}" type="slidenum">
              <a:rPr lang="en-US" smtClean="0">
                <a:latin typeface="Tw Cen MT"/>
              </a:rPr>
              <a:pPr/>
              <a:t>7</a:t>
            </a:fld>
            <a:endParaRPr lang="en-US">
              <a:latin typeface="Tw Cen M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358" y="2634898"/>
            <a:ext cx="3180522" cy="16786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Khmer OS" pitchFamily="2" charset="0"/>
                <a:cs typeface="Khmer OS Muol Light" pitchFamily="2" charset="0"/>
              </a:rPr>
              <a:t>Thank you! 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Khmer OS" pitchFamily="2" charset="0"/>
              <a:cs typeface="Khmer OS Muol Light" pitchFamily="2" charset="0"/>
            </a:endParaRPr>
          </a:p>
        </p:txBody>
      </p:sp>
      <p:pic>
        <p:nvPicPr>
          <p:cNvPr id="4" name="Picture 2" descr="Image result for APS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496" y="-1"/>
            <a:ext cx="4714504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51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17081</TotalTime>
  <Words>298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Slide 1</vt:lpstr>
      <vt:lpstr>Outlines</vt:lpstr>
      <vt:lpstr>Target girl for HPV routine and Multi-Age Cohort Campaign</vt:lpstr>
      <vt:lpstr>New evidences: Single dose schedule</vt:lpstr>
      <vt:lpstr>HPV vaccination strategy</vt:lpstr>
      <vt:lpstr>Strengths and Challenges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Decisions for Discussion regarding  IPV Introduction</dc:title>
  <dc:creator>Lauren Platt</dc:creator>
  <cp:lastModifiedBy>HP</cp:lastModifiedBy>
  <cp:revision>525</cp:revision>
  <cp:lastPrinted>2016-07-15T07:47:39Z</cp:lastPrinted>
  <dcterms:created xsi:type="dcterms:W3CDTF">2014-07-21T07:25:37Z</dcterms:created>
  <dcterms:modified xsi:type="dcterms:W3CDTF">2023-06-20T10:57:52Z</dcterms:modified>
</cp:coreProperties>
</file>